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28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273" r:id="rId20"/>
    <p:sldId id="308" r:id="rId21"/>
    <p:sldId id="309" r:id="rId22"/>
    <p:sldId id="312" r:id="rId23"/>
    <p:sldId id="310" r:id="rId24"/>
    <p:sldId id="311" r:id="rId25"/>
    <p:sldId id="314" r:id="rId26"/>
    <p:sldId id="317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767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C6FDCA-A1E6-4A8E-BB72-12E64F71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ama, campo, atletismo, placar&#10;&#10;Descrição gerada automaticamente">
            <a:extLst>
              <a:ext uri="{FF2B5EF4-FFF2-40B4-BE49-F238E27FC236}">
                <a16:creationId xmlns:a16="http://schemas.microsoft.com/office/drawing/2014/main" id="{1128D44C-0EFC-430C-AC37-EA87D9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com informação na frente de um campo verde&#10;&#10;Descrição gerada automaticamente">
            <a:extLst>
              <a:ext uri="{FF2B5EF4-FFF2-40B4-BE49-F238E27FC236}">
                <a16:creationId xmlns:a16="http://schemas.microsoft.com/office/drawing/2014/main" id="{CC318E7A-B86A-42B2-8179-1A42AE4C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12" ma:contentTypeDescription="Create a new document." ma:contentTypeScope="" ma:versionID="8635583f1dd683b9f01f1c6b697fa643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a421601897a5ec8833b01a1758ca470d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AF0F5A-A5B8-48AF-B787-AD759A14FF1D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72B0B-775B-40DD-9BF6-27CE092AC7D3}">
  <ds:schemaRefs>
    <ds:schemaRef ds:uri="http://purl.org/dc/elements/1.1/"/>
    <ds:schemaRef ds:uri="http://schemas.microsoft.com/office/2006/metadata/properties"/>
    <ds:schemaRef ds:uri="1f168f81-3f83-4b33-9f0c-ec152bce3f9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6822d51-02f5-488a-80f3-0b621e7c317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774</Words>
  <Application>Microsoft Office PowerPoint</Application>
  <PresentationFormat>Apresentação na tela (16:9)</PresentationFormat>
  <Paragraphs>90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GABRIEL ALVES DA SILVA .</cp:lastModifiedBy>
  <cp:revision>8</cp:revision>
  <dcterms:modified xsi:type="dcterms:W3CDTF">2021-03-05T16:53:28Z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